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56" autoAdjust="0"/>
    <p:restoredTop sz="94660"/>
  </p:normalViewPr>
  <p:slideViewPr>
    <p:cSldViewPr showGuides="1">
      <p:cViewPr varScale="1">
        <p:scale>
          <a:sx n="87" d="100"/>
          <a:sy n="87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99A89-3E12-4CE9-8394-A8DC15C4D1C4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59B8-D267-49D6-A7D3-8472EF447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256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99A89-3E12-4CE9-8394-A8DC15C4D1C4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59B8-D267-49D6-A7D3-8472EF447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9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99A89-3E12-4CE9-8394-A8DC15C4D1C4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59B8-D267-49D6-A7D3-8472EF447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7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99A89-3E12-4CE9-8394-A8DC15C4D1C4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59B8-D267-49D6-A7D3-8472EF447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70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99A89-3E12-4CE9-8394-A8DC15C4D1C4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59B8-D267-49D6-A7D3-8472EF447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109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99A89-3E12-4CE9-8394-A8DC15C4D1C4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59B8-D267-49D6-A7D3-8472EF447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8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99A89-3E12-4CE9-8394-A8DC15C4D1C4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59B8-D267-49D6-A7D3-8472EF447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574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99A89-3E12-4CE9-8394-A8DC15C4D1C4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59B8-D267-49D6-A7D3-8472EF447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42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99A89-3E12-4CE9-8394-A8DC15C4D1C4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59B8-D267-49D6-A7D3-8472EF447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9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99A89-3E12-4CE9-8394-A8DC15C4D1C4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59B8-D267-49D6-A7D3-8472EF447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2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99A89-3E12-4CE9-8394-A8DC15C4D1C4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59B8-D267-49D6-A7D3-8472EF447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15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99A89-3E12-4CE9-8394-A8DC15C4D1C4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059B8-D267-49D6-A7D3-8472EF447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6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24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" y="0"/>
            <a:ext cx="91409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" y="0"/>
            <a:ext cx="91409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" y="0"/>
            <a:ext cx="91396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" y="0"/>
            <a:ext cx="9139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On-screen Show (4:3)</PresentationFormat>
  <Paragraphs>0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doTERRA International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Young, Robert J.</dc:creator>
  <cp:lastModifiedBy>Young, Robert J.</cp:lastModifiedBy>
  <cp:revision>2</cp:revision>
  <dcterms:created xsi:type="dcterms:W3CDTF">2016-07-05T19:56:24Z</dcterms:created>
  <dcterms:modified xsi:type="dcterms:W3CDTF">2016-07-05T20:10:14Z</dcterms:modified>
</cp:coreProperties>
</file>